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89" r:id="rId4"/>
    <p:sldId id="297" r:id="rId5"/>
    <p:sldId id="298" r:id="rId6"/>
    <p:sldId id="299" r:id="rId7"/>
    <p:sldId id="300" r:id="rId8"/>
    <p:sldId id="260" r:id="rId9"/>
    <p:sldId id="302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62" r:id="rId18"/>
    <p:sldId id="286" r:id="rId19"/>
    <p:sldId id="268" r:id="rId20"/>
    <p:sldId id="272" r:id="rId21"/>
    <p:sldId id="281" r:id="rId22"/>
    <p:sldId id="283" r:id="rId23"/>
    <p:sldId id="282" r:id="rId24"/>
    <p:sldId id="284" r:id="rId25"/>
    <p:sldId id="285" r:id="rId26"/>
    <p:sldId id="275" r:id="rId27"/>
    <p:sldId id="277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5DB4"/>
    <a:srgbClr val="FFD85D"/>
    <a:srgbClr val="FFCD2F"/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5" autoAdjust="0"/>
    <p:restoredTop sz="91637" autoAdjust="0"/>
  </p:normalViewPr>
  <p:slideViewPr>
    <p:cSldViewPr>
      <p:cViewPr>
        <p:scale>
          <a:sx n="50" d="100"/>
          <a:sy n="50" d="100"/>
        </p:scale>
        <p:origin x="-1188" y="-46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HS đã</a:t>
            </a:r>
            <a:r>
              <a:rPr lang="en-US" baseline="0" smtClean="0"/>
              <a:t> nắm được quy luật ghép tiếng nên mình đã thay đổi hình thức ghép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43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Cổ</a:t>
            </a:r>
            <a:r>
              <a:rPr lang="en-US" baseline="0" smtClean="0"/>
              <a:t> vũ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 động</a:t>
            </a:r>
            <a:r>
              <a:rPr lang="en-US" baseline="0" smtClean="0"/>
              <a:t>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63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ơi mở nguồn lực, tăng tốc phát triển cho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" y="34290"/>
            <a:ext cx="12070080" cy="67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3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ủ Đô Hà Nội Ngàn Năm Văn Hiế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0"/>
          <a:stretch/>
        </p:blipFill>
        <p:spPr bwMode="auto">
          <a:xfrm>
            <a:off x="0" y="0"/>
            <a:ext cx="5230812" cy="39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í thư Thành ủy Hà Nôi: Xây dựng Thủ đô xứng tầm khu vực và thế giới | Kinh  tế |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2571750"/>
            <a:ext cx="5695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6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à Nội – Thành phố sáng tạo một mục tiêu phát triển Thủ đô nhiệm kỳ t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31" y="-192882"/>
            <a:ext cx="12573000" cy="70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ướng Dẫn Tham Quan Lăng Bác Cực Chi Tiết Từ A Đến Z - Halo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9" y="838200"/>
            <a:ext cx="4418521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ùa hè Hà Nội - Nhịp sống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40" y="838200"/>
            <a:ext cx="7278629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3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ến Phú Thọ check-in đồi chè Long Cốc đẹp mộng mơ này - iVIVU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19" y="19050"/>
            <a:ext cx="4175919" cy="41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inh nghiệm du lịch Phú Th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20" y="4245569"/>
            <a:ext cx="4179888" cy="26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hám Phá 8 Đồi Chè Đẹp Mê Hồn Dọc Ba Miền Đất Nướ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"/>
          <a:stretch/>
        </p:blipFill>
        <p:spPr bwMode="auto">
          <a:xfrm>
            <a:off x="213518" y="914400"/>
            <a:ext cx="7582591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khúc ca xanh về miền đất Tổ - BaoHai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9" y="14179"/>
            <a:ext cx="10229850" cy="682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ừng cọ, đồi chè&quot; ở Phú Thọ - AllTou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96" y="1771"/>
            <a:ext cx="9177813" cy="68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 bwMode="auto">
          <a:xfrm>
            <a:off x="24590" y="1600200"/>
            <a:ext cx="1213724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4510881" y="2838450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 ε</a:t>
            </a:r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ia Ǖ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à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o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χ≠ </a:t>
            </a:r>
            <a:endParaRPr lang="en-US" sz="12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0" t="28385" r="31332" b="35807"/>
          <a:stretch/>
        </p:blipFill>
        <p:spPr bwMode="auto">
          <a:xfrm>
            <a:off x="1541061" y="1531620"/>
            <a:ext cx="9351264" cy="494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30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6331"/>
              </p:ext>
            </p:extLst>
          </p:nvPr>
        </p:nvGraphicFramePr>
        <p:xfrm>
          <a:off x="4099719" y="2434679"/>
          <a:ext cx="7555375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075"/>
                <a:gridCol w="1511075"/>
                <a:gridCol w="1511075"/>
                <a:gridCol w="1511075"/>
                <a:gridCol w="1511075"/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</a:tbl>
          </a:graphicData>
        </a:graphic>
      </p:graphicFrame>
      <p:sp>
        <p:nvSpPr>
          <p:cNvPr id="102" name="Title 1"/>
          <p:cNvSpPr txBox="1">
            <a:spLocks/>
          </p:cNvSpPr>
          <p:nvPr/>
        </p:nvSpPr>
        <p:spPr>
          <a:xfrm>
            <a:off x="420444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204444" y="417462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204444" y="500650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204444" y="58383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729243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254042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778841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0303640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5703442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7194110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684778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175446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5699919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190587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681255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71923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5699919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7190587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8681255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171923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5699919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7190587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681255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0171923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0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kể chuyện lớp 1 kiến và dễ mèn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0786" y="723900"/>
            <a:ext cx="8345983" cy="46946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2919" y="327016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 và dế mèn</a:t>
            </a:r>
            <a:endParaRPr lang="en-US" sz="6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25833" r="49075" b="42600"/>
          <a:stretch/>
        </p:blipFill>
        <p:spPr>
          <a:xfrm>
            <a:off x="3322621" y="1254910"/>
            <a:ext cx="5349098" cy="55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26423" r="4563" b="42010"/>
          <a:stretch/>
        </p:blipFill>
        <p:spPr>
          <a:xfrm>
            <a:off x="2623664" y="94263"/>
            <a:ext cx="6472409" cy="66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58934" r="48613" b="5902"/>
          <a:stretch/>
        </p:blipFill>
        <p:spPr>
          <a:xfrm>
            <a:off x="3337719" y="304800"/>
            <a:ext cx="5209854" cy="61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9" t="59155" r="4951" b="9278"/>
          <a:stretch/>
        </p:blipFill>
        <p:spPr>
          <a:xfrm>
            <a:off x="2880519" y="94263"/>
            <a:ext cx="6472409" cy="66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2919" y="327016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 và dế mèn</a:t>
            </a:r>
            <a:endParaRPr lang="en-US" sz="6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25833" r="5206" b="42600"/>
          <a:stretch/>
        </p:blipFill>
        <p:spPr>
          <a:xfrm>
            <a:off x="80169" y="1330388"/>
            <a:ext cx="6038850" cy="3119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58231" r="7088" b="5555"/>
          <a:stretch/>
        </p:blipFill>
        <p:spPr>
          <a:xfrm>
            <a:off x="5954912" y="3048000"/>
            <a:ext cx="5979521" cy="36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44" y="2068731"/>
            <a:ext cx="6116066" cy="23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/>
          <a:stretch/>
        </p:blipFill>
        <p:spPr>
          <a:xfrm>
            <a:off x="76200" y="0"/>
            <a:ext cx="12009438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9085" y="98492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96726" y="48542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92093" y="2825216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61319" y="44196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97477" y="486096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58120" y="1185297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062119" y="303626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91361" y="1420977"/>
            <a:ext cx="226188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02553" y="1072935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phà</a:t>
            </a:r>
            <a:endParaRPr lang="en-US" sz="4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62494" y="1442822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61519" y="3268965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quý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90985" y="5084306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xa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137957" y="5354922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 sở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658454">
            <a:off x="7513855" y="3679826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vũ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Ôtô xếp hàng dài chờ qua phà Rạch Miễu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9" y="191833"/>
            <a:ext cx="9372600" cy="642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uyến phà Cần Giờ-Vũng Tàu: Rút ngắn khoảng cách, giảm tải áp lực giao th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262270"/>
            <a:ext cx="9067800" cy="65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ẽ thuê chuyên cơ chở người hâm mộ sang cổ vũ U23 Việt Nam | Tour mới | 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381000"/>
            <a:ext cx="989609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àng chục người bị lừa đi tour sang Trung Quốc cổ vũ bóng đá | Pháp luật |  Vietnam+ (VietnamPl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87325"/>
            <a:ext cx="11430000" cy="64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365919" y="1066800"/>
            <a:ext cx="11430000" cy="4191000"/>
          </a:xfrm>
          <a:prstGeom prst="rect">
            <a:avLst/>
          </a:prstGeom>
          <a:solidFill>
            <a:srgbClr val="FFCD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bé ở Thủ đô. Thủ đô có Bờ Hồ. Quê bé ở Phú Thọ. Phú Thọ có chè, có cọ. Xa nhà, bé nhớ mẹ. Xa quê, bé nhớ bà.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090569" y="12954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585119" y="22860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909719" y="22098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947319" y="31623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576719" y="310515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547519" y="40767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406405" y="1028848"/>
            <a:ext cx="617614" cy="53310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37952" y="1191759"/>
            <a:ext cx="561467" cy="484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5788" y="2209180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3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74324" y="2065708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4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56946" y="3075977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5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805319" y="3068287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6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824999" y="2209180"/>
            <a:ext cx="913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09665" y="3086717"/>
            <a:ext cx="913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71899" y="3143250"/>
            <a:ext cx="2624263" cy="1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27246" y="3123583"/>
            <a:ext cx="2624263" cy="1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35287" y="2248517"/>
            <a:ext cx="10408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0215" y="1901371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bé ở Thủ đô. Thủ đô có Bờ Hồ. Quê bé ở Phú Thọ. Phú Thọ có chè, có cọ. Xa nhà, bé nhớ mẹ. Xa quê, bé nhớ bà.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145</Words>
  <Application>Microsoft Office PowerPoint</Application>
  <PresentationFormat>Custom</PresentationFormat>
  <Paragraphs>79</Paragraphs>
  <Slides>27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156</cp:revision>
  <dcterms:created xsi:type="dcterms:W3CDTF">2021-05-08T14:00:55Z</dcterms:created>
  <dcterms:modified xsi:type="dcterms:W3CDTF">2021-06-01T02:37:07Z</dcterms:modified>
</cp:coreProperties>
</file>